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7" r:id="rId4"/>
    <p:sldId id="280" r:id="rId5"/>
    <p:sldId id="275" r:id="rId6"/>
    <p:sldId id="325" r:id="rId7"/>
    <p:sldId id="320" r:id="rId8"/>
    <p:sldId id="334" r:id="rId9"/>
    <p:sldId id="284" r:id="rId10"/>
    <p:sldId id="286" r:id="rId11"/>
    <p:sldId id="285" r:id="rId12"/>
    <p:sldId id="326" r:id="rId13"/>
    <p:sldId id="330" r:id="rId14"/>
    <p:sldId id="322" r:id="rId15"/>
    <p:sldId id="327" r:id="rId16"/>
    <p:sldId id="331" r:id="rId17"/>
    <p:sldId id="332" r:id="rId18"/>
    <p:sldId id="323" r:id="rId19"/>
    <p:sldId id="281" r:id="rId20"/>
    <p:sldId id="265" r:id="rId21"/>
    <p:sldId id="308" r:id="rId22"/>
    <p:sldId id="318" r:id="rId23"/>
    <p:sldId id="333" r:id="rId24"/>
    <p:sldId id="31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2F272-D44A-4A68-9954-2FC43EBF539A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41F70-E88E-4CB8-A5F8-7E3BDEDC11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430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29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2A7BE-A9C5-46A4-BC6C-4B7E73248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AD389A-98C5-4E29-A9FA-E1AFE27E8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C21393-396F-4D27-9881-03308C76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3C4AD2-A149-4528-8F38-A211D4BC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375CD7-2B20-4D3E-96C7-8218D4CE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50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B7AC6-AB7C-43D8-B5A2-C5FA2DDF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4DF597-025C-4F6C-AE75-4F852758F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EE5D2B-EAD1-490A-ADDF-72DA602F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5C57B3-1D9D-45AD-953C-7B630987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31E25F-7BF1-4816-876C-87D4308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1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2718EE-E064-4F64-A325-67C6B7060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AB47EB-A0E8-45B8-A650-C664AC1A7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D110B-ADC2-41E7-961F-505299E8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80D5E8-708B-4086-BAB8-D37697BF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8A37D1-6049-4E5A-898B-3516FDF3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36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392F6-2104-4679-9445-8962ADC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2399EC-FD78-4181-92FE-14ADBDFC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A049ED-4AD5-469D-BE07-DF32D3C8B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5BADF-5318-4FC4-9476-9A4A50C6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00F956-C998-4718-A877-73C93B3A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15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39FCC-90FF-455F-BCF7-97BBDD3A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9D3023-FC1C-4DB4-BA88-72F4A680F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B77D42-7D08-4BAD-B079-EE3F595F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6CE172-31C4-4249-ACBF-098B3AE3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689CFA-27E9-44D1-BD01-0ADB0B60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43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3E0C0-C7BD-4512-93F6-915274CE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3D8F49-D8C9-4290-A7A8-74508BCFF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C44054-DF18-4404-8CDD-F968C718F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1701FF-6D8A-45C8-903E-B3DDD41C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838438-965F-4579-8A11-ED5876D3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E6BFA8-E01D-45F3-8433-5B2BB6FE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11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AD17F-8E6B-40B6-B7E2-C57BACBC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E7BB99-9D96-41A9-8CB3-EFA21983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204AC9-AF03-41EB-BA26-E89D9E6ED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486D53-098E-4CC7-B701-68F16E2EC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573E2E-F1A2-4FFA-8CFC-4C9F7FA77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90AFF73-1177-48A4-AEE2-5E57D224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76D5142-CFD7-4A1D-AEA3-D5206C8D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EE53DB-5B13-4690-9FFE-E37BBC07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0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69768-5264-45EE-A820-52F2DB42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CD0841-4304-4D0C-9A9C-2F0CB747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E00E6C-D638-4F64-A0DF-FDA79F82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5BB3EA-8A6B-4996-ABB0-4633C23B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68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0F663A5-7AB0-4CF8-9ECC-154C1E4D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AD8E2F-F078-4975-9EED-E7146A92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332345-24D2-47E6-9858-255DA19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61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C474E-EC15-4D7A-8008-997552F4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9B16E4-0ED9-4CA8-AE19-CA125D656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0EC3E-F80C-4334-9620-5CD13315D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094E95-DD6A-4BCD-A1F5-9AA3F537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AEA939-DE9E-4DB8-B7B0-1AC09A4D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7D78D9-4FB0-4F1A-962F-05BBB1A0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7759-231A-481D-BB50-61D8AF4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59C5DCF-E529-4F16-98BE-D919291AA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1C62D6-B33C-4DB9-BA95-6CCAD536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56C75F-F08F-4DD5-AD62-B0273D09D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1F097-155C-4C5B-84D9-599A6624B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98CFBF-D3CC-4639-A1A5-4E8CD91E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20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E5CFF6-BECD-49D6-AA77-4183FC0E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C542A2-218A-430D-8490-C1272779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B4B179-1790-49BF-93EF-EA97BFDF9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582-BEE7-44C7-880F-9508C407416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25D8-7CBF-457E-B74D-3DD9A73FF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B767EB-EBAF-484C-9AE3-3D58AAF70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08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4CFB16EE-CAD3-4EE7-8872-5EA53818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1" y="1377206"/>
            <a:ext cx="10427677" cy="169449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0BBBF7A-7957-428E-A57E-3F47D1AD8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Conhecendo sobre a tecnologia</a:t>
            </a:r>
          </a:p>
        </p:txBody>
      </p:sp>
    </p:spTree>
    <p:extLst>
      <p:ext uri="{BB962C8B-B14F-4D97-AF65-F5344CB8AC3E}">
        <p14:creationId xmlns:p14="http://schemas.microsoft.com/office/powerpoint/2010/main" val="283272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5" y="759655"/>
            <a:ext cx="10978192" cy="914401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55" y="2138289"/>
            <a:ext cx="10368593" cy="45438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Desenvolver para ‘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 necessita de uma ‘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 de tecnologias diferentes,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devs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 skills diferentes.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experiente e mais volumosa.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Processos de build demorados, é recomendado possuir máquinas mais potentes para conseguir executar programas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hão, pessoa, ao ar livre, edifício&#10;&#10;Descrição gerada com muito alta confiança">
            <a:extLst>
              <a:ext uri="{FF2B5EF4-FFF2-40B4-BE49-F238E27FC236}">
                <a16:creationId xmlns:a16="http://schemas.microsoft.com/office/drawing/2014/main" id="{99C0F206-DEFD-4BEF-81ED-438DFE8E3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CD1E2C-D424-4143-94CA-53A7903A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6" y="543790"/>
            <a:ext cx="6433457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Precisamos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solução</a:t>
            </a:r>
            <a:endParaRPr lang="en-US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75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Uma imagem contendo interior&#10;&#10;Descrição gerada com alta confiança">
            <a:extLst>
              <a:ext uri="{FF2B5EF4-FFF2-40B4-BE49-F238E27FC236}">
                <a16:creationId xmlns:a16="http://schemas.microsoft.com/office/drawing/2014/main" id="{9A4C3C7E-F8B4-45BA-BA86-67DBEFCC0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CD1E2C-D424-4143-94CA-53A7903A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3863340"/>
            <a:ext cx="4754880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Desenvolvedores</a:t>
            </a: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b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81547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árvore, ao ar livre, céu, água&#10;&#10;Descrição gerada com muito alta confiança">
            <a:extLst>
              <a:ext uri="{FF2B5EF4-FFF2-40B4-BE49-F238E27FC236}">
                <a16:creationId xmlns:a16="http://schemas.microsoft.com/office/drawing/2014/main" id="{4E0E94FC-2082-43F1-BB4C-CB6D6DAD2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7" y="2460298"/>
            <a:ext cx="4635243" cy="3473816"/>
          </a:xfrm>
          <a:prstGeom prst="rect">
            <a:avLst/>
          </a:prstGeom>
        </p:spPr>
      </p:pic>
      <p:sp>
        <p:nvSpPr>
          <p:cNvPr id="40" name="Oval 19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23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5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27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29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Espaço Reservado para Conteúdo 4">
            <a:extLst>
              <a:ext uri="{FF2B5EF4-FFF2-40B4-BE49-F238E27FC236}">
                <a16:creationId xmlns:a16="http://schemas.microsoft.com/office/drawing/2014/main" id="{24551B4D-369B-4AB7-AC4E-1FB38FB58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17" y="799414"/>
            <a:ext cx="3414455" cy="114384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2657E1-A9A5-412D-8225-045006686D36}"/>
              </a:ext>
            </a:extLst>
          </p:cNvPr>
          <p:cNvSpPr txBox="1"/>
          <p:nvPr/>
        </p:nvSpPr>
        <p:spPr>
          <a:xfrm>
            <a:off x="6524832" y="3342767"/>
            <a:ext cx="1478449" cy="1733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+</a:t>
            </a:r>
          </a:p>
        </p:txBody>
      </p:sp>
      <p:pic>
        <p:nvPicPr>
          <p:cNvPr id="11" name="Imagem 1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274FE136-0D16-4194-B278-00A9EAA8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036" y="4472672"/>
            <a:ext cx="2174105" cy="217410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583BD6-3600-448D-88AB-6850D735235D}"/>
              </a:ext>
            </a:extLst>
          </p:cNvPr>
          <p:cNvSpPr txBox="1"/>
          <p:nvPr/>
        </p:nvSpPr>
        <p:spPr>
          <a:xfrm>
            <a:off x="449765" y="1046965"/>
            <a:ext cx="6075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Por que não utilizar </a:t>
            </a:r>
            <a:r>
              <a:rPr lang="pt-BR" sz="4000" dirty="0" err="1"/>
              <a:t>React</a:t>
            </a:r>
            <a:r>
              <a:rPr lang="pt-B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007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React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6CDDF7-1A0A-434C-A4B8-D58A0150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/>
          </a:bodyPr>
          <a:lstStyle/>
          <a:p>
            <a:r>
              <a:rPr lang="pt-BR" dirty="0"/>
              <a:t>É uma </a:t>
            </a:r>
            <a:r>
              <a:rPr lang="pt-BR" dirty="0" err="1"/>
              <a:t>lib</a:t>
            </a:r>
            <a:r>
              <a:rPr lang="pt-BR" dirty="0"/>
              <a:t> desenvolvida pelo Facebook, no intuito de facilitar a criação de componentes.</a:t>
            </a:r>
          </a:p>
          <a:p>
            <a:endParaRPr lang="pt-BR" dirty="0"/>
          </a:p>
          <a:p>
            <a:r>
              <a:rPr lang="pt-BR" dirty="0"/>
              <a:t>Tudo no </a:t>
            </a:r>
            <a:r>
              <a:rPr lang="pt-BR" dirty="0" err="1"/>
              <a:t>react</a:t>
            </a:r>
            <a:r>
              <a:rPr lang="pt-BR" dirty="0"/>
              <a:t> é componente, o </a:t>
            </a:r>
            <a:r>
              <a:rPr lang="pt-BR" dirty="0" err="1"/>
              <a:t>mindset</a:t>
            </a:r>
            <a:r>
              <a:rPr lang="pt-BR" dirty="0"/>
              <a:t> de desenvolvimento é um pouco diferente do convencional.</a:t>
            </a:r>
          </a:p>
          <a:p>
            <a:endParaRPr lang="pt-BR" dirty="0"/>
          </a:p>
          <a:p>
            <a:r>
              <a:rPr lang="pt-BR" dirty="0"/>
              <a:t>Os dados são administrados via </a:t>
            </a:r>
            <a:r>
              <a:rPr lang="pt-BR" b="1" dirty="0" err="1"/>
              <a:t>State</a:t>
            </a:r>
            <a:r>
              <a:rPr lang="pt-BR" b="1" dirty="0"/>
              <a:t> </a:t>
            </a:r>
            <a:r>
              <a:rPr lang="pt-BR" dirty="0"/>
              <a:t>(Valores Internos) e </a:t>
            </a:r>
            <a:r>
              <a:rPr lang="pt-BR" dirty="0" err="1"/>
              <a:t>Props</a:t>
            </a:r>
            <a:r>
              <a:rPr lang="pt-BR" dirty="0"/>
              <a:t> (Valores externos).</a:t>
            </a:r>
          </a:p>
          <a:p>
            <a:endParaRPr lang="pt-BR" dirty="0"/>
          </a:p>
          <a:p>
            <a:r>
              <a:rPr lang="pt-BR" dirty="0"/>
              <a:t>Não é um framework!</a:t>
            </a:r>
          </a:p>
        </p:txBody>
      </p:sp>
    </p:spTree>
    <p:extLst>
      <p:ext uri="{BB962C8B-B14F-4D97-AF65-F5344CB8AC3E}">
        <p14:creationId xmlns:p14="http://schemas.microsoft.com/office/powerpoint/2010/main" val="89833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6CDDF7-1A0A-434C-A4B8-D58A0150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/>
          </a:bodyPr>
          <a:lstStyle/>
          <a:p>
            <a:r>
              <a:rPr lang="pt-BR" dirty="0"/>
              <a:t>É uma outra </a:t>
            </a:r>
            <a:r>
              <a:rPr lang="pt-BR" dirty="0" err="1"/>
              <a:t>lib</a:t>
            </a:r>
            <a:r>
              <a:rPr lang="pt-BR" dirty="0"/>
              <a:t> que utiliza </a:t>
            </a:r>
            <a:r>
              <a:rPr lang="pt-BR" dirty="0" err="1"/>
              <a:t>React</a:t>
            </a:r>
            <a:r>
              <a:rPr lang="pt-BR" dirty="0"/>
              <a:t>, feito para tornar o desenvolvimento para aplicações móveis mais rápido.</a:t>
            </a:r>
          </a:p>
          <a:p>
            <a:endParaRPr lang="pt-BR" dirty="0"/>
          </a:p>
          <a:p>
            <a:r>
              <a:rPr lang="pt-BR" dirty="0"/>
              <a:t>Feito para não ter diferenças perceptíveis de aplicativos feitos em Java/</a:t>
            </a:r>
            <a:r>
              <a:rPr lang="pt-BR" dirty="0" err="1"/>
              <a:t>Object</a:t>
            </a:r>
            <a:r>
              <a:rPr lang="pt-BR" dirty="0"/>
              <a:t> C/</a:t>
            </a:r>
            <a:r>
              <a:rPr lang="pt-BR" dirty="0" err="1"/>
              <a:t>Kotlin</a:t>
            </a:r>
            <a:r>
              <a:rPr lang="pt-BR" dirty="0"/>
              <a:t>/Swift.</a:t>
            </a:r>
          </a:p>
          <a:p>
            <a:endParaRPr lang="pt-BR" dirty="0"/>
          </a:p>
          <a:p>
            <a:r>
              <a:rPr lang="pt-BR" dirty="0"/>
              <a:t>É diferente de desenvolvimento hibrido, gerando realmente aplicativos nativos</a:t>
            </a:r>
          </a:p>
        </p:txBody>
      </p:sp>
    </p:spTree>
    <p:extLst>
      <p:ext uri="{BB962C8B-B14F-4D97-AF65-F5344CB8AC3E}">
        <p14:creationId xmlns:p14="http://schemas.microsoft.com/office/powerpoint/2010/main" val="281276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6CDDF7-1A0A-434C-A4B8-D58A0150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/>
          </a:bodyPr>
          <a:lstStyle/>
          <a:p>
            <a:r>
              <a:rPr lang="pt-BR" dirty="0"/>
              <a:t>Existem folhas de estilo, que se assemelham bastante com CSS que são escritos em objetos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Os componentes são escritos na extensão .</a:t>
            </a:r>
            <a:r>
              <a:rPr lang="pt-BR" dirty="0" err="1"/>
              <a:t>jsx</a:t>
            </a:r>
            <a:r>
              <a:rPr lang="pt-BR" dirty="0"/>
              <a:t>, não utilizamos HTML.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403976-9402-4AD1-ABBE-039F6BDC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4" y="4619624"/>
            <a:ext cx="9557385" cy="10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91FAB4-7C68-48D3-A333-84199BE18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32" y="216002"/>
            <a:ext cx="3419346" cy="103616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2191BDA0-2A69-4B25-A759-ECCFB025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67" y="1922650"/>
            <a:ext cx="2420323" cy="605080"/>
          </a:xfrm>
          <a:prstGeom prst="rect">
            <a:avLst/>
          </a:prstGeom>
        </p:spPr>
      </p:pic>
      <p:pic>
        <p:nvPicPr>
          <p:cNvPr id="5" name="Imagem 4" descr="Uma imagem contendo clip-art, kit de primeiros socorros&#10;&#10;Descrição gerada com alta confiança">
            <a:extLst>
              <a:ext uri="{FF2B5EF4-FFF2-40B4-BE49-F238E27FC236}">
                <a16:creationId xmlns:a16="http://schemas.microsoft.com/office/drawing/2014/main" id="{604E69F4-4CA9-41D3-BBAF-871EFD2CC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4" y="3621724"/>
            <a:ext cx="2594886" cy="259488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A5A562-1D0D-49F2-8FC0-87E7FECAD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4" y="332913"/>
            <a:ext cx="2260711" cy="22506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940170"/>
            <a:ext cx="6974488" cy="945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React Native?</a:t>
            </a:r>
          </a:p>
        </p:txBody>
      </p:sp>
    </p:spTree>
    <p:extLst>
      <p:ext uri="{BB962C8B-B14F-4D97-AF65-F5344CB8AC3E}">
        <p14:creationId xmlns:p14="http://schemas.microsoft.com/office/powerpoint/2010/main" val="262312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&#10;&#10;Descrição gerada com muito alta confiança">
            <a:extLst>
              <a:ext uri="{FF2B5EF4-FFF2-40B4-BE49-F238E27FC236}">
                <a16:creationId xmlns:a16="http://schemas.microsoft.com/office/drawing/2014/main" id="{6BF74239-2361-4BFD-8FF8-A2479E6F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8" y="200616"/>
            <a:ext cx="9807382" cy="6456767"/>
          </a:xfrm>
        </p:spPr>
      </p:pic>
    </p:spTree>
    <p:extLst>
      <p:ext uri="{BB962C8B-B14F-4D97-AF65-F5344CB8AC3E}">
        <p14:creationId xmlns:p14="http://schemas.microsoft.com/office/powerpoint/2010/main" val="179898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homem, céu, pessoa, ao ar livre&#10;&#10;Descrição gerada com muito alta confiança">
            <a:extLst>
              <a:ext uri="{FF2B5EF4-FFF2-40B4-BE49-F238E27FC236}">
                <a16:creationId xmlns:a16="http://schemas.microsoft.com/office/drawing/2014/main" id="{3DB46469-C770-4114-9508-667271B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" y="302576"/>
            <a:ext cx="4894189" cy="61177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928" y="302577"/>
            <a:ext cx="4053241" cy="1002161"/>
          </a:xfr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6730276" cy="405079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22 Anos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237977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329837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6050981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6056289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6063285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4" y="5176815"/>
            <a:ext cx="1111202" cy="9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98218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Dúvidas?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Espaço Reservado para Conteúdo 8" descr="Uma imagem contendo pessoa, parede, interior, homem&#10;&#10;Descrição gerada com muito alta confiança">
            <a:extLst>
              <a:ext uri="{FF2B5EF4-FFF2-40B4-BE49-F238E27FC236}">
                <a16:creationId xmlns:a16="http://schemas.microsoft.com/office/drawing/2014/main" id="{10F46BDF-1F7E-4510-BA37-B02573F3C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26" y="234219"/>
            <a:ext cx="9283148" cy="5219441"/>
          </a:xfrm>
        </p:spPr>
      </p:pic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brinquedo, LEGO&#10;&#10;Descrição gerada com muito alta confiança">
            <a:extLst>
              <a:ext uri="{FF2B5EF4-FFF2-40B4-BE49-F238E27FC236}">
                <a16:creationId xmlns:a16="http://schemas.microsoft.com/office/drawing/2014/main" id="{C0B27F27-5474-46FA-9373-DEB30050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r="526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1E1BC4F-A5F3-4D5E-8E10-B9835544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413869"/>
            <a:ext cx="3200400" cy="1325563"/>
          </a:xfrm>
          <a:solidFill>
            <a:srgbClr val="262626"/>
          </a:solidFill>
          <a:ln w="257175" cap="sq" cmpd="sng" algn="ctr">
            <a:solidFill>
              <a:srgbClr val="262626">
                <a:alpha val="6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291923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E5D55-0006-4A57-A323-88698FD2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Vamos falar de desenvolvimento mobile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639C59-80F4-4D6C-9E64-859747C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já desenvolveu algum aplicativo?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conhece alguma tecnologia?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Qual tecnologia você utilizou?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Sabe como funciona a etapa de desenvolvimento?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2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96" y="5702511"/>
            <a:ext cx="10058400" cy="1155489"/>
          </a:xfrm>
        </p:spPr>
        <p:txBody>
          <a:bodyPr/>
          <a:lstStyle/>
          <a:p>
            <a:pPr algn="ctr"/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Na visão do usuário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03" y="175919"/>
            <a:ext cx="9732793" cy="5526592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Como encontro apps atualmente?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57" y="2180492"/>
            <a:ext cx="11521440" cy="41928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Play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logado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começa a ser feito o download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</p:spTree>
    <p:extLst>
      <p:ext uri="{BB962C8B-B14F-4D97-AF65-F5344CB8AC3E}">
        <p14:creationId xmlns:p14="http://schemas.microsoft.com/office/powerpoint/2010/main" val="378598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Como encontro apps atualmente?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8" y="2039815"/>
            <a:ext cx="10815124" cy="35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58" y="2093976"/>
            <a:ext cx="10588284" cy="407822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54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Problemas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58" y="2093976"/>
            <a:ext cx="10588284" cy="40782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Apps não costumam ter a mesma atualização entre as diversas plataformas.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Performance pode não ser das melhores dependendo da tecnologia que é utilizada.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Muitas tecnologias diferentes, linguagens para cada plataforma.</a:t>
            </a:r>
          </a:p>
        </p:txBody>
      </p:sp>
    </p:spTree>
    <p:extLst>
      <p:ext uri="{BB962C8B-B14F-4D97-AF65-F5344CB8AC3E}">
        <p14:creationId xmlns:p14="http://schemas.microsoft.com/office/powerpoint/2010/main" val="262794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345" y="5851947"/>
            <a:ext cx="7050258" cy="100605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Na visão do desenvolvedor</a:t>
            </a:r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4" y="129072"/>
            <a:ext cx="9962271" cy="5610332"/>
          </a:xfrm>
        </p:spPr>
      </p:pic>
    </p:spTree>
    <p:extLst>
      <p:ext uri="{BB962C8B-B14F-4D97-AF65-F5344CB8AC3E}">
        <p14:creationId xmlns:p14="http://schemas.microsoft.com/office/powerpoint/2010/main" val="27831999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1186</TotalTime>
  <Words>721</Words>
  <Application>Microsoft Office PowerPoint</Application>
  <PresentationFormat>Widescreen</PresentationFormat>
  <Paragraphs>194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Wingdings</vt:lpstr>
      <vt:lpstr>Tema do Office</vt:lpstr>
      <vt:lpstr>Conhecendo sobre a tecnologia</vt:lpstr>
      <vt:lpstr>Quem sou eu?</vt:lpstr>
      <vt:lpstr>Vamos falar de desenvolvimento mobile</vt:lpstr>
      <vt:lpstr>Na visão do usuário</vt:lpstr>
      <vt:lpstr>Como encontro apps atualmente?</vt:lpstr>
      <vt:lpstr>Como encontro apps atualmente?</vt:lpstr>
      <vt:lpstr>Os benefícios dos apps</vt:lpstr>
      <vt:lpstr>Problemas</vt:lpstr>
      <vt:lpstr>Na visão do desenvolvedor</vt:lpstr>
      <vt:lpstr>Os benefícios dos apps</vt:lpstr>
      <vt:lpstr>Quais são os problemas mais comuns?</vt:lpstr>
      <vt:lpstr>Precisamos de uma solução</vt:lpstr>
      <vt:lpstr>Desenvolvedores do  Facebook</vt:lpstr>
      <vt:lpstr>Apresentação do PowerPoint</vt:lpstr>
      <vt:lpstr>O que é React?</vt:lpstr>
      <vt:lpstr>React Native</vt:lpstr>
      <vt:lpstr>React Native</vt:lpstr>
      <vt:lpstr>Quem usa React Native?</vt:lpstr>
      <vt:lpstr>Apresentação do PowerPoint</vt:lpstr>
      <vt:lpstr>Comparativo entre as tecnologias atuais</vt:lpstr>
      <vt:lpstr>Comparativo entre as tecnologias atuais</vt:lpstr>
      <vt:lpstr>Dúvidas?</vt:lpstr>
      <vt:lpstr>HANDS ON!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ANTONIO NASCIMENTO</dc:creator>
  <cp:lastModifiedBy>ANTONIO NASCIMENTO</cp:lastModifiedBy>
  <cp:revision>95</cp:revision>
  <dcterms:created xsi:type="dcterms:W3CDTF">2018-05-25T00:16:46Z</dcterms:created>
  <dcterms:modified xsi:type="dcterms:W3CDTF">2018-05-29T23:53:21Z</dcterms:modified>
</cp:coreProperties>
</file>